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70" d="100"/>
          <a:sy n="70" d="100"/>
        </p:scale>
        <p:origin x="-7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Customer requires number plates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Parts advisor captures customers information on DMS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 printed </a:t>
            </a:r>
            <a:endParaRPr lang="en-GB" sz="1000" dirty="0" smtClean="0"/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of V5 &amp; Driving licence/ utility bill requested from customer 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entered onto DVLA number plate PC &amp; also stored on USB stick locked in parts department.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 copy stored in secure room for period required.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consent signed for on invoice.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8143</TotalTime>
  <Words>62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126</cp:revision>
  <cp:lastPrinted>2018-02-08T15:03:19Z</cp:lastPrinted>
  <dcterms:created xsi:type="dcterms:W3CDTF">2012-09-04T08:39:57Z</dcterms:created>
  <dcterms:modified xsi:type="dcterms:W3CDTF">2018-02-09T10:57:58Z</dcterms:modified>
</cp:coreProperties>
</file>