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</p:sldIdLst>
  <p:sldSz cx="12192000" cy="6858000"/>
  <p:notesSz cx="6858000" cy="91440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4688" autoAdjust="0"/>
  </p:normalViewPr>
  <p:slideViewPr>
    <p:cSldViewPr>
      <p:cViewPr varScale="1">
        <p:scale>
          <a:sx n="113" d="100"/>
          <a:sy n="113" d="100"/>
        </p:scale>
        <p:origin x="-606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Kerridge</a:t>
            </a:r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booking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Service advisor takes call/request.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err="1" smtClean="0">
                <a:solidFill>
                  <a:schemeClr val="tx1"/>
                </a:solidFill>
              </a:rPr>
              <a:t>Jobcard</a:t>
            </a:r>
            <a:r>
              <a:rPr lang="en-GB" sz="1100" dirty="0" smtClean="0">
                <a:solidFill>
                  <a:schemeClr val="tx1"/>
                </a:solidFill>
              </a:rPr>
              <a:t> printed with customer data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completed and invoiced.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consent 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 filed in cabinet until booking date.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 kept in service reception for follow up.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data input and stored on DMS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Customer signs </a:t>
            </a:r>
            <a:r>
              <a:rPr lang="en-GB" sz="1100" dirty="0" err="1">
                <a:solidFill>
                  <a:schemeClr val="tx1"/>
                </a:solidFill>
              </a:rPr>
              <a:t>jobcard</a:t>
            </a:r>
            <a:r>
              <a:rPr lang="en-GB" sz="1100" dirty="0">
                <a:solidFill>
                  <a:schemeClr val="tx1"/>
                </a:solidFill>
              </a:rPr>
              <a:t> giving </a:t>
            </a:r>
            <a:r>
              <a:rPr lang="en-GB" sz="1100" dirty="0" smtClean="0">
                <a:solidFill>
                  <a:schemeClr val="tx1"/>
                </a:solidFill>
              </a:rPr>
              <a:t>consent on booking day.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Once follow up call completed filed in archiving for 7 years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Info held on </a:t>
            </a:r>
            <a:r>
              <a:rPr lang="en-GB" sz="1200" dirty="0" err="1">
                <a:solidFill>
                  <a:schemeClr val="tx1"/>
                </a:solidFill>
              </a:rPr>
              <a:t>Kerridge</a:t>
            </a:r>
            <a:r>
              <a:rPr lang="en-GB" sz="1200" dirty="0">
                <a:solidFill>
                  <a:schemeClr val="tx1"/>
                </a:solidFill>
              </a:rPr>
              <a:t> server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1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6825" y="519761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702849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Digital record of servicing history &amp; repairs kept on DMS 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VHC system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214534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Vehicle and customer info taken from </a:t>
            </a:r>
            <a:r>
              <a:rPr lang="en-GB" sz="900" dirty="0" err="1" smtClean="0">
                <a:solidFill>
                  <a:schemeClr val="tx1"/>
                </a:solidFill>
              </a:rPr>
              <a:t>jobcard</a:t>
            </a:r>
            <a:r>
              <a:rPr lang="en-GB" sz="900" dirty="0" smtClean="0">
                <a:solidFill>
                  <a:schemeClr val="tx1"/>
                </a:solidFill>
              </a:rPr>
              <a:t> and entered onto  VHC system.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8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Technician completes VHC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VHC complete.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consent requested when customer created on DMS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VHC printed x2.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Hard copy kept with </a:t>
            </a:r>
            <a:r>
              <a:rPr lang="en-GB" sz="1100" dirty="0" err="1" smtClean="0">
                <a:solidFill>
                  <a:schemeClr val="tx1"/>
                </a:solidFill>
              </a:rPr>
              <a:t>jobcard</a:t>
            </a:r>
            <a:r>
              <a:rPr lang="en-GB" sz="1100" dirty="0" smtClean="0">
                <a:solidFill>
                  <a:schemeClr val="tx1"/>
                </a:solidFill>
              </a:rPr>
              <a:t> and archived for 7years.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info held on VHC system server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Customer data stored on VHC system</a:t>
            </a:r>
          </a:p>
        </p:txBody>
      </p:sp>
    </p:spTree>
    <p:extLst>
      <p:ext uri="{BB962C8B-B14F-4D97-AF65-F5344CB8AC3E}">
        <p14:creationId xmlns:p14="http://schemas.microsoft.com/office/powerpoint/2010/main" val="297709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1Link booking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Vehicle and customer info taken from </a:t>
            </a:r>
            <a:r>
              <a:rPr lang="en-GB" sz="900" dirty="0" err="1">
                <a:solidFill>
                  <a:schemeClr val="tx1"/>
                </a:solidFill>
              </a:rPr>
              <a:t>jobcard</a:t>
            </a:r>
            <a:r>
              <a:rPr lang="en-GB" sz="900" dirty="0">
                <a:solidFill>
                  <a:schemeClr val="tx1"/>
                </a:solidFill>
              </a:rPr>
              <a:t> and entered onto  </a:t>
            </a:r>
            <a:r>
              <a:rPr lang="en-GB" sz="900" dirty="0" smtClean="0">
                <a:solidFill>
                  <a:schemeClr val="tx1"/>
                </a:solidFill>
              </a:rPr>
              <a:t>1link.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8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Job completed and invoiced on 1link.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completed and invoiced on DMS.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consent 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History kept on 1 link server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 kept in service reception for follow up.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6825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/ Driver information stored on 1link server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76741" y="420539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Once follow up call completed filed in archiving for 7 years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6825" y="519319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38431" y="570277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Digital record of servicing history &amp; repairs kept on DMS 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07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Coopers solutions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info taken from DMS and entered into system.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9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Insurance started &amp; loan form printed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completed and invoiced.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consent 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signs loan form and kept with </a:t>
            </a:r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Hard copy of insurance form kept with </a:t>
            </a:r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0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 held on coopers solutions server.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Electronic copy stored on coopers solutions server.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Once follow up call completed filed in archiving for 7 years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6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6825" y="519761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702849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Digital record kept on coopers solutions.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92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E-News (</a:t>
            </a:r>
            <a:r>
              <a:rPr lang="en-GB" sz="1200" dirty="0" err="1" smtClean="0">
                <a:solidFill>
                  <a:schemeClr val="tx1"/>
                </a:solidFill>
              </a:rPr>
              <a:t>nissan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wty</a:t>
            </a:r>
            <a:r>
              <a:rPr lang="en-GB" sz="1200" dirty="0" smtClean="0">
                <a:solidFill>
                  <a:schemeClr val="tx1"/>
                </a:solidFill>
              </a:rPr>
              <a:t> system)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info taken from DMS and entered into system.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9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 rot="2873565">
            <a:off x="3097255" y="207610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183678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RAC cover added to vehicle (loyalty)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1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3229583" y="1449188"/>
            <a:ext cx="1159191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Goodwill job invoiced.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70" y="369273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consent 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Hard copy printed and given to customer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 filed and archived for 7 years.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0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Information stored on E-news server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3183678" y="57013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Digital copy saved on E-news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Vehicle/job history stored on </a:t>
            </a:r>
            <a:r>
              <a:rPr lang="en-GB" sz="1100" dirty="0" err="1" smtClean="0">
                <a:solidFill>
                  <a:schemeClr val="tx1"/>
                </a:solidFill>
              </a:rPr>
              <a:t>Kerridge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07654" y="5184888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6825" y="519761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702849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Digital record on goodwill repair/s kept on e-news.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4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Citnow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24910" y="117784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VHC system feeds customer and vehicle information to </a:t>
            </a:r>
            <a:r>
              <a:rPr lang="en-GB" sz="900" dirty="0" err="1" smtClean="0">
                <a:solidFill>
                  <a:schemeClr val="tx1"/>
                </a:solidFill>
              </a:rPr>
              <a:t>Citnow</a:t>
            </a:r>
            <a:r>
              <a:rPr lang="en-GB" sz="900" dirty="0" smtClean="0">
                <a:solidFill>
                  <a:schemeClr val="tx1"/>
                </a:solidFill>
              </a:rPr>
              <a:t> once video uploaded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8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Video sent to customer once completed.</a:t>
            </a:r>
            <a:endParaRPr lang="en-GB" sz="1050" dirty="0">
              <a:solidFill>
                <a:schemeClr val="tx1"/>
              </a:solidFill>
            </a:endParaRPr>
          </a:p>
        </p:txBody>
      </p:sp>
      <p:sp>
        <p:nvSpPr>
          <p:cNvPr id="10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completed and invoiced on DMS.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Customer consent requested when information loaded onto DMS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</a:rPr>
              <a:t>customer </a:t>
            </a:r>
            <a:r>
              <a:rPr lang="en-GB" sz="1050" dirty="0">
                <a:solidFill>
                  <a:schemeClr val="tx1"/>
                </a:solidFill>
              </a:rPr>
              <a:t>and vehicle information stored on </a:t>
            </a:r>
            <a:r>
              <a:rPr lang="en-GB" sz="1050" dirty="0" err="1">
                <a:solidFill>
                  <a:schemeClr val="tx1"/>
                </a:solidFill>
              </a:rPr>
              <a:t>Citnow</a:t>
            </a:r>
            <a:r>
              <a:rPr lang="en-GB" sz="1050" dirty="0">
                <a:solidFill>
                  <a:schemeClr val="tx1"/>
                </a:solidFill>
              </a:rPr>
              <a:t> server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 kept in service reception for follow up.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Once follow up call completed filed in archiving for 7 years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91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E-MAC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information taken from DMS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Service plan set up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completed and invoiced.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consent 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X2 copies printed &amp; signed by customer.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 kept in service reception for follow up.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data input on EMAC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Customer given 1 copy and hard copy kept in filing cabinet for duration of plan</a:t>
            </a:r>
            <a:r>
              <a:rPr lang="en-GB" sz="1100" dirty="0" smtClean="0">
                <a:solidFill>
                  <a:schemeClr val="tx1"/>
                </a:solidFill>
              </a:rPr>
              <a:t>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Once follow up call completed filed in archiving for 7 years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information stored on E-Mac server.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5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3535070" y="519761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3131215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Digital copy of plan and customer info kept on E-MAC server.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81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Online service booking</a:t>
            </a:r>
            <a:r>
              <a:rPr lang="en-GB" sz="12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Booking request received via e-mail.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7" name="Arrow: Right 10">
            <a:extLst>
              <a:ext uri="{FF2B5EF4-FFF2-40B4-BE49-F238E27FC236}">
                <a16:creationId xmlns:a16="http://schemas.microsoft.com/office/drawing/2014/main" xmlns="" id="{B08168D8-971C-4924-8F18-A38E19944FC9}"/>
              </a:ext>
            </a:extLst>
          </p:cNvPr>
          <p:cNvSpPr/>
          <p:nvPr/>
        </p:nvSpPr>
        <p:spPr>
          <a:xfrm>
            <a:off x="2879215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Advisor creates booking and prints </a:t>
            </a:r>
            <a:r>
              <a:rPr lang="en-GB" sz="1100" dirty="0" err="1" smtClean="0">
                <a:solidFill>
                  <a:schemeClr val="tx1"/>
                </a:solidFill>
              </a:rPr>
              <a:t>jobcard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Job completed and invoiced.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Arrow: Right 17">
            <a:extLst>
              <a:ext uri="{FF2B5EF4-FFF2-40B4-BE49-F238E27FC236}">
                <a16:creationId xmlns:a16="http://schemas.microsoft.com/office/drawing/2014/main" xmlns="" id="{4D8E686B-6816-4C51-9430-F9189D88B497}"/>
              </a:ext>
            </a:extLst>
          </p:cNvPr>
          <p:cNvSpPr/>
          <p:nvPr/>
        </p:nvSpPr>
        <p:spPr>
          <a:xfrm rot="5400000">
            <a:off x="3535069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3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consent requested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B968191-A112-4129-80FA-C4D458B5D845}"/>
              </a:ext>
            </a:extLst>
          </p:cNvPr>
          <p:cNvSpPr/>
          <p:nvPr/>
        </p:nvSpPr>
        <p:spPr>
          <a:xfrm>
            <a:off x="3211093" y="2704811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 smtClean="0">
                <a:solidFill>
                  <a:schemeClr val="tx1"/>
                </a:solidFill>
              </a:rPr>
              <a:t>Jobcard</a:t>
            </a:r>
            <a:r>
              <a:rPr lang="en-GB" sz="1200" dirty="0" smtClean="0">
                <a:solidFill>
                  <a:schemeClr val="tx1"/>
                </a:solidFill>
              </a:rPr>
              <a:t> filed in cabinet until booking date.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err="1">
                <a:solidFill>
                  <a:schemeClr val="tx1"/>
                </a:solidFill>
              </a:rPr>
              <a:t>Jobcard</a:t>
            </a:r>
            <a:r>
              <a:rPr lang="en-GB" sz="1200" dirty="0">
                <a:solidFill>
                  <a:schemeClr val="tx1"/>
                </a:solidFill>
              </a:rPr>
              <a:t> kept in service reception for follow up.</a:t>
            </a:r>
          </a:p>
        </p:txBody>
      </p:sp>
      <p:sp>
        <p:nvSpPr>
          <p:cNvPr id="17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8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Advisor uploads information onto DMS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C4876F2C-7D0B-49DA-A31C-D95B49C056FE}"/>
              </a:ext>
            </a:extLst>
          </p:cNvPr>
          <p:cNvSpPr/>
          <p:nvPr/>
        </p:nvSpPr>
        <p:spPr>
          <a:xfrm>
            <a:off x="3206053" y="4201858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 signs </a:t>
            </a:r>
            <a:r>
              <a:rPr lang="en-GB" sz="1100" dirty="0" err="1" smtClean="0">
                <a:solidFill>
                  <a:schemeClr val="tx1"/>
                </a:solidFill>
              </a:rPr>
              <a:t>jobcard</a:t>
            </a:r>
            <a:r>
              <a:rPr lang="en-GB" sz="1100" dirty="0" smtClean="0">
                <a:solidFill>
                  <a:schemeClr val="tx1"/>
                </a:solidFill>
              </a:rPr>
              <a:t> on booking date giving consent.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Once follow up call completed filed in archiving for 7 years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2" name="Arrow: Right 45">
            <a:extLst>
              <a:ext uri="{FF2B5EF4-FFF2-40B4-BE49-F238E27FC236}">
                <a16:creationId xmlns:a16="http://schemas.microsoft.com/office/drawing/2014/main" xmlns="" id="{AB17747B-1E93-4A0D-862D-E437DA074903}"/>
              </a:ext>
            </a:extLst>
          </p:cNvPr>
          <p:cNvSpPr/>
          <p:nvPr/>
        </p:nvSpPr>
        <p:spPr>
          <a:xfrm rot="5400000">
            <a:off x="3530029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3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6825" y="519761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702849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History stored on </a:t>
            </a:r>
            <a:r>
              <a:rPr lang="en-GB" sz="1100" dirty="0" err="1" smtClean="0">
                <a:solidFill>
                  <a:schemeClr val="tx1"/>
                </a:solidFill>
              </a:rPr>
              <a:t>Kerridge</a:t>
            </a:r>
            <a:r>
              <a:rPr lang="en-GB" sz="1100" dirty="0" smtClean="0">
                <a:solidFill>
                  <a:schemeClr val="tx1"/>
                </a:solidFill>
              </a:rPr>
              <a:t> server.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Customer data stored on </a:t>
            </a:r>
            <a:r>
              <a:rPr lang="en-GB" sz="1200" dirty="0" err="1" smtClean="0">
                <a:solidFill>
                  <a:schemeClr val="tx1"/>
                </a:solidFill>
              </a:rPr>
              <a:t>Kerridge</a:t>
            </a:r>
            <a:r>
              <a:rPr lang="en-GB" sz="1200" dirty="0" smtClean="0">
                <a:solidFill>
                  <a:schemeClr val="tx1"/>
                </a:solidFill>
              </a:rPr>
              <a:t> server.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2042155" y="5197616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0037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8488</TotalTime>
  <Words>584</Words>
  <Application>Microsoft Office PowerPoint</Application>
  <PresentationFormat>Custom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R01greenm</cp:lastModifiedBy>
  <cp:revision>135</cp:revision>
  <dcterms:created xsi:type="dcterms:W3CDTF">2012-09-04T08:39:57Z</dcterms:created>
  <dcterms:modified xsi:type="dcterms:W3CDTF">2019-01-17T10:24:34Z</dcterms:modified>
</cp:coreProperties>
</file>