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4500" cy="99314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88" autoAdjust="0"/>
  </p:normalViewPr>
  <p:slideViewPr>
    <p:cSldViewPr>
      <p:cViewPr varScale="1">
        <p:scale>
          <a:sx n="107" d="100"/>
          <a:sy n="107" d="100"/>
        </p:scale>
        <p:origin x="-61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walks into showroom &amp; orders parts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for customer data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added to DMS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(</a:t>
            </a:r>
            <a:r>
              <a:rPr lang="en-GB" sz="1200" dirty="0" err="1" smtClean="0">
                <a:solidFill>
                  <a:schemeClr val="tx1"/>
                </a:solidFill>
              </a:rPr>
              <a:t>Kerridge</a:t>
            </a:r>
            <a:r>
              <a:rPr lang="en-GB" sz="1200" dirty="0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If customer orders a key or Number Plate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entered into electronic n/ plate system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to make physical copies of Photo ID &amp; V5 Document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Physical copies entered into files.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F372801-700C-4798-8E70-FABE38151EB8}"/>
              </a:ext>
            </a:extLst>
          </p:cNvPr>
          <p:cNvSpPr/>
          <p:nvPr/>
        </p:nvSpPr>
        <p:spPr>
          <a:xfrm>
            <a:off x="4693927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Files kept in secure locked area.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xmlns="" id="{7A3E0A34-5067-48B2-8686-2E4FB4768227}"/>
              </a:ext>
            </a:extLst>
          </p:cNvPr>
          <p:cNvSpPr/>
          <p:nvPr/>
        </p:nvSpPr>
        <p:spPr>
          <a:xfrm rot="5400000">
            <a:off x="5021252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65D0FEB8-7447-4424-B7F9-EF4D83C848EB}"/>
              </a:ext>
            </a:extLst>
          </p:cNvPr>
          <p:cNvSpPr/>
          <p:nvPr/>
        </p:nvSpPr>
        <p:spPr>
          <a:xfrm>
            <a:off x="3206053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xmlns="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xmlns="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xmlns="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xmlns="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xmlns="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Electronic system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Password secure.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xmlns="" id="{299BC18C-612F-467E-BABF-ED84638F6A26}"/>
              </a:ext>
            </a:extLst>
          </p:cNvPr>
          <p:cNvSpPr/>
          <p:nvPr/>
        </p:nvSpPr>
        <p:spPr>
          <a:xfrm rot="5400000">
            <a:off x="650239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xmlns="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xmlns="" id="{0038DC46-AAD7-4078-8569-E69F79E26C11}"/>
              </a:ext>
            </a:extLst>
          </p:cNvPr>
          <p:cNvSpPr/>
          <p:nvPr/>
        </p:nvSpPr>
        <p:spPr>
          <a:xfrm rot="5400000">
            <a:off x="65023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753D9E75-31C2-4B88-B6F6-7671F9878BE5}"/>
              </a:ext>
            </a:extLst>
          </p:cNvPr>
          <p:cNvSpPr/>
          <p:nvPr/>
        </p:nvSpPr>
        <p:spPr>
          <a:xfrm>
            <a:off x="617841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stored for DVLA</a:t>
            </a:r>
          </a:p>
          <a:p>
            <a:pPr algn="ctr"/>
            <a:r>
              <a:rPr lang="en-GB" sz="1200" smtClean="0">
                <a:solidFill>
                  <a:schemeClr val="tx1"/>
                </a:solidFill>
              </a:rPr>
              <a:t>Audit purpose.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4F72C833-0F91-4E9C-A677-B72560A81751}"/>
              </a:ext>
            </a:extLst>
          </p:cNvPr>
          <p:cNvSpPr/>
          <p:nvPr/>
        </p:nvSpPr>
        <p:spPr>
          <a:xfrm>
            <a:off x="9147436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xmlns="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xmlns="" id="{F6E9EFF5-8FE9-4F9F-8CCF-1EEB5022447F}"/>
              </a:ext>
            </a:extLst>
          </p:cNvPr>
          <p:cNvSpPr/>
          <p:nvPr/>
        </p:nvSpPr>
        <p:spPr>
          <a:xfrm rot="5400000">
            <a:off x="9474761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505029E-BAD1-42F3-AA29-662F66809BCA}"/>
              </a:ext>
            </a:extLst>
          </p:cNvPr>
          <p:cNvSpPr/>
          <p:nvPr/>
        </p:nvSpPr>
        <p:spPr>
          <a:xfrm>
            <a:off x="6171688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xmlns="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xmlns="" id="{2A820F3D-5F8B-4687-867B-47031D631A27}"/>
              </a:ext>
            </a:extLst>
          </p:cNvPr>
          <p:cNvSpPr/>
          <p:nvPr/>
        </p:nvSpPr>
        <p:spPr>
          <a:xfrm rot="5400000">
            <a:off x="10962635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CDB6B4E-CD92-4916-BFB2-62C28E3E04F8}"/>
              </a:ext>
            </a:extLst>
          </p:cNvPr>
          <p:cNvSpPr/>
          <p:nvPr/>
        </p:nvSpPr>
        <p:spPr>
          <a:xfrm>
            <a:off x="1063865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xmlns="" id="{E1152A5A-8976-421B-B11B-11DADB1180CC}"/>
              </a:ext>
            </a:extLst>
          </p:cNvPr>
          <p:cNvSpPr/>
          <p:nvPr/>
        </p:nvSpPr>
        <p:spPr>
          <a:xfrm rot="5400000">
            <a:off x="10962635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D008E04F-5184-403C-BCA0-C4318F1DF532}"/>
              </a:ext>
            </a:extLst>
          </p:cNvPr>
          <p:cNvSpPr/>
          <p:nvPr/>
        </p:nvSpPr>
        <p:spPr>
          <a:xfrm>
            <a:off x="10638659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36DC9217-2677-4B8A-A6EB-066217FEEA27}"/>
              </a:ext>
            </a:extLst>
          </p:cNvPr>
          <p:cNvSpPr/>
          <p:nvPr/>
        </p:nvSpPr>
        <p:spPr>
          <a:xfrm>
            <a:off x="10635310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xmlns="" id="{38F8B89A-15C1-479D-870C-737F14397775}"/>
              </a:ext>
            </a:extLst>
          </p:cNvPr>
          <p:cNvSpPr/>
          <p:nvPr/>
        </p:nvSpPr>
        <p:spPr>
          <a:xfrm rot="5400000">
            <a:off x="1096263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8135</TotalTime>
  <Words>74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Template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120</cp:revision>
  <cp:lastPrinted>2018-02-22T15:44:10Z</cp:lastPrinted>
  <dcterms:created xsi:type="dcterms:W3CDTF">2012-09-04T08:39:57Z</dcterms:created>
  <dcterms:modified xsi:type="dcterms:W3CDTF">2019-01-17T10:26:18Z</dcterms:modified>
</cp:coreProperties>
</file>