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7675" cy="9926638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8" autoAdjust="0"/>
  </p:normalViewPr>
  <p:slideViewPr>
    <p:cSldViewPr>
      <p:cViewPr varScale="1">
        <p:scale>
          <a:sx n="111" d="100"/>
          <a:sy n="111" d="100"/>
        </p:scale>
        <p:origin x="-53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2/21/2018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2/21/2018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</a:t>
            </a:r>
            <a:r>
              <a:rPr lang="en-GB" dirty="0" smtClean="0"/>
              <a:t>Map For Service Booking On </a:t>
            </a:r>
            <a:r>
              <a:rPr lang="en-GB" dirty="0" err="1" smtClean="0"/>
              <a:t>Kerridge</a:t>
            </a:r>
            <a:endParaRPr lang="en-GB" dirty="0"/>
          </a:p>
        </p:txBody>
      </p:sp>
      <p:sp>
        <p:nvSpPr>
          <p:cNvPr id="10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1180768" y="1501473"/>
            <a:ext cx="392012" cy="457427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3239182" y="1448780"/>
            <a:ext cx="326851" cy="457426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="" xmlns:a16="http://schemas.microsoft.com/office/drawing/2014/main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4075128" y="2225994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Arrow: Right 24">
            <a:extLst>
              <a:ext uri="{FF2B5EF4-FFF2-40B4-BE49-F238E27FC236}">
                <a16:creationId xmlns="" xmlns:a16="http://schemas.microsoft.com/office/drawing/2014/main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6" name="Arrow: Right 45">
            <a:extLst>
              <a:ext uri="{FF2B5EF4-FFF2-40B4-BE49-F238E27FC236}">
                <a16:creationId xmlns="" xmlns:a16="http://schemas.microsoft.com/office/drawing/2014/main" id="{AB17747B-1E93-4A0D-862D-E437DA074903}"/>
              </a:ext>
            </a:extLst>
          </p:cNvPr>
          <p:cNvSpPr/>
          <p:nvPr/>
        </p:nvSpPr>
        <p:spPr>
          <a:xfrm rot="5400000">
            <a:off x="4075128" y="3647686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" name="TextBox 1"/>
          <p:cNvSpPr txBox="1"/>
          <p:nvPr/>
        </p:nvSpPr>
        <p:spPr>
          <a:xfrm>
            <a:off x="1829402" y="1395707"/>
            <a:ext cx="1102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Service  counter staff capture customer data on </a:t>
            </a:r>
            <a:r>
              <a:rPr lang="en-GB" sz="1000" dirty="0" err="1" smtClean="0"/>
              <a:t>dms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751093" y="1404902"/>
            <a:ext cx="10801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Job card printed with all customer </a:t>
            </a:r>
          </a:p>
          <a:p>
            <a:r>
              <a:rPr lang="en-GB" sz="1000" dirty="0"/>
              <a:t>d</a:t>
            </a:r>
            <a:r>
              <a:rPr lang="en-GB" sz="1000" dirty="0" smtClean="0"/>
              <a:t>etails on</a:t>
            </a:r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777156" y="2708920"/>
            <a:ext cx="1102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Consent </a:t>
            </a:r>
          </a:p>
          <a:p>
            <a:r>
              <a:rPr lang="en-GB" sz="1000" dirty="0" smtClean="0"/>
              <a:t>Requested </a:t>
            </a:r>
            <a:r>
              <a:rPr lang="en-GB" sz="1000" dirty="0" smtClean="0"/>
              <a:t>from </a:t>
            </a:r>
          </a:p>
          <a:p>
            <a:r>
              <a:rPr lang="en-GB" sz="1000" dirty="0" smtClean="0"/>
              <a:t>Customer on day of booking</a:t>
            </a:r>
            <a:endParaRPr lang="en-GB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847528" y="4221088"/>
            <a:ext cx="9377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Signed job card kept at dealer ship and filed in secure office</a:t>
            </a:r>
          </a:p>
          <a:p>
            <a:r>
              <a:rPr lang="en-GB" sz="1000" dirty="0" smtClean="0"/>
              <a:t>Information stored on </a:t>
            </a:r>
            <a:r>
              <a:rPr lang="en-GB" sz="1000" dirty="0" err="1" smtClean="0"/>
              <a:t>Kerridge</a:t>
            </a:r>
            <a:r>
              <a:rPr lang="en-GB" sz="1000" dirty="0" smtClean="0"/>
              <a:t> web server </a:t>
            </a:r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783711" y="4254768"/>
            <a:ext cx="11552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Hard Copy kept in </a:t>
            </a:r>
            <a:r>
              <a:rPr lang="en-GB" sz="1000" dirty="0" err="1" smtClean="0"/>
              <a:t>dept</a:t>
            </a:r>
            <a:r>
              <a:rPr lang="en-GB" sz="1000" dirty="0" smtClean="0"/>
              <a:t> for 7 </a:t>
            </a:r>
            <a:r>
              <a:rPr lang="en-GB" sz="1000" dirty="0" smtClean="0"/>
              <a:t>years, </a:t>
            </a:r>
          </a:p>
          <a:p>
            <a:r>
              <a:rPr lang="en-GB" sz="1000" dirty="0" smtClean="0"/>
              <a:t>12 years if for warranty purposes.</a:t>
            </a:r>
            <a:endParaRPr lang="en-GB" sz="1000" dirty="0" smtClean="0"/>
          </a:p>
          <a:p>
            <a:r>
              <a:rPr lang="en-GB" sz="1000" dirty="0" smtClean="0"/>
              <a:t>History stored on </a:t>
            </a:r>
            <a:r>
              <a:rPr lang="en-GB" sz="1000" dirty="0" err="1" smtClean="0"/>
              <a:t>Kerridge</a:t>
            </a:r>
            <a:r>
              <a:rPr lang="en-GB" sz="1000" dirty="0" smtClean="0"/>
              <a:t>  server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746053" y="2751342"/>
            <a:ext cx="11552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Signed consent given by </a:t>
            </a:r>
            <a:r>
              <a:rPr lang="en-GB" sz="1000" dirty="0" smtClean="0"/>
              <a:t>customer</a:t>
            </a:r>
          </a:p>
          <a:p>
            <a:r>
              <a:rPr lang="en-GB" sz="1000" dirty="0" smtClean="0"/>
              <a:t>On day of booking</a:t>
            </a:r>
            <a:endParaRPr lang="en-GB" sz="1000" dirty="0"/>
          </a:p>
        </p:txBody>
      </p:sp>
      <p:sp>
        <p:nvSpPr>
          <p:cNvPr id="16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5257455" y="1448779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TextBox 11"/>
          <p:cNvSpPr txBox="1"/>
          <p:nvPr/>
        </p:nvSpPr>
        <p:spPr>
          <a:xfrm>
            <a:off x="5969253" y="1377932"/>
            <a:ext cx="10801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Job card prep  </a:t>
            </a:r>
            <a:r>
              <a:rPr lang="en-GB" sz="1000" dirty="0"/>
              <a:t>c</a:t>
            </a:r>
            <a:r>
              <a:rPr lang="en-GB" sz="1000" dirty="0" smtClean="0"/>
              <a:t>ompleted </a:t>
            </a:r>
            <a:r>
              <a:rPr lang="en-GB" sz="1000" dirty="0" smtClean="0"/>
              <a:t>and </a:t>
            </a:r>
            <a:r>
              <a:rPr lang="en-GB" sz="1000" dirty="0" smtClean="0"/>
              <a:t>filed ready for  appointment date</a:t>
            </a:r>
            <a:endParaRPr lang="en-GB" sz="1000" dirty="0"/>
          </a:p>
        </p:txBody>
      </p:sp>
      <p:sp>
        <p:nvSpPr>
          <p:cNvPr id="19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6204012" y="2312876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TextBox 12"/>
          <p:cNvSpPr txBox="1"/>
          <p:nvPr/>
        </p:nvSpPr>
        <p:spPr>
          <a:xfrm>
            <a:off x="5948812" y="2833286"/>
            <a:ext cx="1080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Signed Job card kept in secure workshop rack</a:t>
            </a:r>
            <a:endParaRPr lang="en-GB" sz="1000" dirty="0"/>
          </a:p>
        </p:txBody>
      </p:sp>
      <p:sp>
        <p:nvSpPr>
          <p:cNvPr id="20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6204012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TextBox 13"/>
          <p:cNvSpPr txBox="1"/>
          <p:nvPr/>
        </p:nvSpPr>
        <p:spPr>
          <a:xfrm>
            <a:off x="5981675" y="4235314"/>
            <a:ext cx="1044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Information </a:t>
            </a:r>
            <a:r>
              <a:rPr lang="en-GB" sz="1000" dirty="0" smtClean="0"/>
              <a:t>stored </a:t>
            </a:r>
            <a:r>
              <a:rPr lang="en-GB" sz="1000" dirty="0" smtClean="0"/>
              <a:t>for 7 years  in secure </a:t>
            </a:r>
            <a:r>
              <a:rPr lang="en-GB" sz="1000" dirty="0" smtClean="0"/>
              <a:t>location or 12 if warranty purposes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8167</TotalTime>
  <Words>110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Map For Service Booking On Kerridge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Default</cp:lastModifiedBy>
  <cp:revision>127</cp:revision>
  <cp:lastPrinted>2018-02-21T12:44:47Z</cp:lastPrinted>
  <dcterms:created xsi:type="dcterms:W3CDTF">2012-09-04T08:39:57Z</dcterms:created>
  <dcterms:modified xsi:type="dcterms:W3CDTF">2018-02-21T13:17:50Z</dcterms:modified>
</cp:coreProperties>
</file>